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D44162-7395-CAF5-1395-3701062DB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96A4BF-D4D1-FF10-404A-2A82E6331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DE0912-7902-EA44-DE6D-FA0FBA7D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5054-358B-4CBE-9A08-6D7220D756C4}" type="datetimeFigureOut">
              <a:rPr lang="es-CL" smtClean="0"/>
              <a:t>17-03-2024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2277C3-86E4-4A7C-1E35-C6152DCD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846DDF-5530-429B-21C7-C27EDAE64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3652-35F0-44EE-972E-3A026BF273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711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5A53E7-0C78-743B-22FB-A150031B1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48EFD9-56C9-CAE8-37E0-AF4D642B0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03BF92-D9FE-2FA7-E674-BE1FEAB64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5054-358B-4CBE-9A08-6D7220D756C4}" type="datetimeFigureOut">
              <a:rPr lang="es-CL" smtClean="0"/>
              <a:t>17-03-2024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E7730C-1E86-D5D8-F7D3-BFBBAAAA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5F8F83-B6C4-D7BD-4F9F-00F642A9E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3652-35F0-44EE-972E-3A026BF273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38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FB8BF9-A3EA-83F9-682F-468E0E0F7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E744EE-692A-0DCD-A1F9-628DB2241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3FA640-4F09-B901-0F39-D18142F22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5054-358B-4CBE-9A08-6D7220D756C4}" type="datetimeFigureOut">
              <a:rPr lang="es-CL" smtClean="0"/>
              <a:t>17-03-2024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5E8027-D775-5494-F98F-3970049D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A65540-C20D-DEF2-8C44-5F1E75D43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3652-35F0-44EE-972E-3A026BF273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226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52035B-9393-1C36-2946-C58971143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0C9F3F-7BA3-91A1-9818-1B1B70D5F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29E92B-DF6F-0088-E0CF-0EFEB29E8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5054-358B-4CBE-9A08-6D7220D756C4}" type="datetimeFigureOut">
              <a:rPr lang="es-CL" smtClean="0"/>
              <a:t>17-03-2024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5B3D87-6953-537A-A653-52A229BC8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6B04A6-6321-FDCA-8F2C-3D66E2A1F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3652-35F0-44EE-972E-3A026BF273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286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DDE98D-2B97-3D4B-ADA2-AFFE5405A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6ED2CB-8327-7EBC-ADB2-263D3003C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27EF04-5500-96C4-6731-7E8333164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5054-358B-4CBE-9A08-6D7220D756C4}" type="datetimeFigureOut">
              <a:rPr lang="es-CL" smtClean="0"/>
              <a:t>17-03-2024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BB775C-A2E2-996F-44CB-BF2782022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22DA19-84AD-2A51-CDD3-6440BCC7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3652-35F0-44EE-972E-3A026BF273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084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EC04CB-DFAF-1629-37C0-F1FFE8D8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C16D72-6C1B-922B-4DBC-3FFD9442D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3EE008-1F87-C221-7BBA-F264F1B99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E387E4-3D60-6AED-2CBE-E927639F5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5054-358B-4CBE-9A08-6D7220D756C4}" type="datetimeFigureOut">
              <a:rPr lang="es-CL" smtClean="0"/>
              <a:t>17-03-2024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EA6989-41BB-E951-1023-F656CD183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30140D-0B0B-53EB-E64B-D4323591F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3652-35F0-44EE-972E-3A026BF273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390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1B64BB-D7AE-0603-102C-EBA24C33E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64A747-2702-F299-8FC7-B2BA2DB6C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7A3155-9B37-03D3-9C88-5D3407EFB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CE662C0-6ECC-4ABE-E3C3-D364569CD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3D8459-5342-D0C5-FFF3-A901EB051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8AE335D-B77A-3927-604F-A7F2CC70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5054-358B-4CBE-9A08-6D7220D756C4}" type="datetimeFigureOut">
              <a:rPr lang="es-CL" smtClean="0"/>
              <a:t>17-03-2024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0352BF-81A2-3B8A-55D8-4A3532034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1AFFD5D-72D8-936B-76CB-C5926E61A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3652-35F0-44EE-972E-3A026BF273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881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9B3BB-E9AA-EAEC-264F-D6CDB0A5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4B3DB7-B765-7CBD-C675-4BC6499C4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5054-358B-4CBE-9A08-6D7220D756C4}" type="datetimeFigureOut">
              <a:rPr lang="es-CL" smtClean="0"/>
              <a:t>17-03-2024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90E235-49DF-6301-1F3B-D1BA52DD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1C5ACE7-83F1-C4C6-F68A-0EC94982C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3652-35F0-44EE-972E-3A026BF273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064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30562EE-6647-003F-E06A-74D98F9C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5054-358B-4CBE-9A08-6D7220D756C4}" type="datetimeFigureOut">
              <a:rPr lang="es-CL" smtClean="0"/>
              <a:t>17-03-2024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82933E8-F2B8-39C9-CB76-D55FD24DF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8CF5043-8C0D-3F42-3C42-FE851956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3652-35F0-44EE-972E-3A026BF273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572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31EAE-B6B8-BF13-E80B-5E6766592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12465F-7E3F-3D82-3349-369187094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007361-9098-230F-D333-C6DF175FF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7D0478-977C-723A-3CE0-0328FFDE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5054-358B-4CBE-9A08-6D7220D756C4}" type="datetimeFigureOut">
              <a:rPr lang="es-CL" smtClean="0"/>
              <a:t>17-03-2024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895E0E-15AE-666C-83AB-0684CAE39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FB4D42-625A-0540-1C4F-6A49C179D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3652-35F0-44EE-972E-3A026BF273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702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A17EDF-B1D5-6BAD-8707-09ACD6293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321664E-14C0-4F21-B424-5C513E78AF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9CEEB6-B6FA-DCD5-A8B7-52FBA178B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A03BD8-951C-1F7A-FC38-D2BED000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05054-358B-4CBE-9A08-6D7220D756C4}" type="datetimeFigureOut">
              <a:rPr lang="es-CL" smtClean="0"/>
              <a:t>17-03-2024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92AFA5-D566-E6CE-80E5-99865C3F9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FB98BC-0031-3683-1E67-90748EA9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3652-35F0-44EE-972E-3A026BF273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321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62C1F62-A792-8890-FF5C-ECBC99A5F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EBE822-D0FF-E916-6D2D-CB087FDA2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4B7DAA-471D-D01D-D6EC-178DBEA10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05054-358B-4CBE-9A08-6D7220D756C4}" type="datetimeFigureOut">
              <a:rPr lang="es-CL" smtClean="0"/>
              <a:t>17-03-2024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957032-8A5D-70AD-3759-4147C9E2A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096066-8DA2-A238-9BDA-142B498D9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63652-35F0-44EE-972E-3A026BF273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360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BB18EA18-8B6F-200E-0ADB-6EC6823042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786463"/>
              </p:ext>
            </p:extLst>
          </p:nvPr>
        </p:nvGraphicFramePr>
        <p:xfrm>
          <a:off x="2562225" y="719138"/>
          <a:ext cx="7065963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1163335" imgH="8557078" progId="Excel.Sheet.12">
                  <p:embed/>
                </p:oleObj>
              </mc:Choice>
              <mc:Fallback>
                <p:oleObj name="Worksheet" r:id="rId2" imgW="11163335" imgH="85570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62225" y="719138"/>
                        <a:ext cx="7065963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249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FB89B6-69C3-B6D6-FEDA-51ABDCB28071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s-MX" dirty="0"/>
              <a:t>	</a:t>
            </a:r>
            <a:r>
              <a:rPr lang="es-MX" sz="6000" b="1" dirty="0">
                <a:solidFill>
                  <a:srgbClr val="FF0000"/>
                </a:solidFill>
              </a:rPr>
              <a:t>CEPA 2024</a:t>
            </a:r>
            <a:endParaRPr lang="es-CL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6C6AF0A6-F7B3-605E-8AC7-5FABDABC7C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468792"/>
              </p:ext>
            </p:extLst>
          </p:nvPr>
        </p:nvGraphicFramePr>
        <p:xfrm>
          <a:off x="876300" y="2403475"/>
          <a:ext cx="10439400" cy="204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0439471" imgH="2049725" progId="Excel.Sheet.12">
                  <p:embed/>
                </p:oleObj>
              </mc:Choice>
              <mc:Fallback>
                <p:oleObj name="Worksheet" r:id="rId2" imgW="10439471" imgH="20497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6300" y="2403475"/>
                        <a:ext cx="10439400" cy="2049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38209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Hoja de cálculo de Microsoft Excel</vt:lpstr>
      <vt:lpstr>Presentación de PowerPoint</vt:lpstr>
      <vt:lpstr> CEPA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Lores</dc:creator>
  <cp:lastModifiedBy>Oscar Lores</cp:lastModifiedBy>
  <cp:revision>2</cp:revision>
  <dcterms:created xsi:type="dcterms:W3CDTF">2024-03-17T23:01:31Z</dcterms:created>
  <dcterms:modified xsi:type="dcterms:W3CDTF">2024-03-18T00:17:44Z</dcterms:modified>
</cp:coreProperties>
</file>